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6" r:id="rId3"/>
    <p:sldId id="257" r:id="rId4"/>
    <p:sldId id="258" r:id="rId5"/>
    <p:sldId id="259" r:id="rId6"/>
    <p:sldId id="260" r:id="rId7"/>
    <p:sldId id="264" r:id="rId8"/>
    <p:sldId id="263" r:id="rId9"/>
    <p:sldId id="266" r:id="rId10"/>
    <p:sldId id="267" r:id="rId11"/>
    <p:sldId id="262" r:id="rId12"/>
    <p:sldId id="261" r:id="rId13"/>
    <p:sldId id="265" r:id="rId14"/>
    <p:sldId id="268" r:id="rId15"/>
    <p:sldId id="269" r:id="rId16"/>
    <p:sldId id="270" r:id="rId17"/>
    <p:sldId id="271" r:id="rId18"/>
    <p:sldId id="274" r:id="rId19"/>
    <p:sldId id="273" r:id="rId20"/>
    <p:sldId id="277" r:id="rId21"/>
    <p:sldId id="272" r:id="rId22"/>
    <p:sldId id="275" r:id="rId23"/>
    <p:sldId id="276" r:id="rId24"/>
    <p:sldId id="308" r:id="rId25"/>
    <p:sldId id="279" r:id="rId26"/>
    <p:sldId id="280" r:id="rId27"/>
    <p:sldId id="281" r:id="rId28"/>
    <p:sldId id="282" r:id="rId29"/>
    <p:sldId id="313" r:id="rId30"/>
    <p:sldId id="283" r:id="rId31"/>
    <p:sldId id="284" r:id="rId32"/>
    <p:sldId id="311" r:id="rId33"/>
    <p:sldId id="312" r:id="rId34"/>
    <p:sldId id="314" r:id="rId35"/>
    <p:sldId id="290" r:id="rId36"/>
    <p:sldId id="289" r:id="rId37"/>
    <p:sldId id="286" r:id="rId38"/>
    <p:sldId id="291" r:id="rId39"/>
    <p:sldId id="293" r:id="rId40"/>
    <p:sldId id="287" r:id="rId41"/>
    <p:sldId id="292" r:id="rId42"/>
    <p:sldId id="294" r:id="rId43"/>
    <p:sldId id="295" r:id="rId44"/>
    <p:sldId id="296" r:id="rId45"/>
    <p:sldId id="309" r:id="rId46"/>
    <p:sldId id="297" r:id="rId47"/>
    <p:sldId id="310" r:id="rId48"/>
    <p:sldId id="288" r:id="rId49"/>
    <p:sldId id="299" r:id="rId50"/>
    <p:sldId id="300" r:id="rId51"/>
    <p:sldId id="301" r:id="rId52"/>
    <p:sldId id="302" r:id="rId53"/>
    <p:sldId id="303" r:id="rId54"/>
    <p:sldId id="304" r:id="rId5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39F2CF-512C-4A1E-8A09-6D8010A9B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6286C6-F4EF-4707-A7D7-8C6FD5ED2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C0BBFD-BBD6-4011-8D43-05B5FEBE8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8208D2-85CC-4F56-BD1C-D28F4B5A4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6F6BD3-8866-4C8F-98FA-F1278759E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77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8F3341-4310-4A5B-8CBC-8143FCB3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EC61D3-E504-4DCD-BF95-8C0936553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0A8A44-B629-4A54-AD11-9B0C8D405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89B463-F5FB-44A0-94EE-90D190A45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1E17A6-F8C0-4CB6-83DC-D8042263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06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7C454F4-AD55-4701-AE16-4460F2B15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69DD0A0-C9D7-44C9-913C-1CAB30609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964E3B-D8BA-41AC-AEC4-26A955AE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C5597D-5B83-4047-8C32-4D320B5F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04C87A-7366-463D-9CA1-57DAD8353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16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61F5A5-B84D-42AE-B351-367EC7492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1722AA-07B8-4EEB-803A-397A7AD2A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FF919D-5AF5-4B14-9CCE-C82C9BC6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EBACAE-4FD0-4DF8-978F-BBD18BD5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162C9F-245D-4B9D-9F19-34D205998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20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01BF25-563C-42B2-A7D7-AA74F91B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AD756A-7280-4624-B705-827C15718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50D87E-908D-4BFB-82B0-4D5FABB0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DC2278-4D0B-45AD-9DE1-86BBED26C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F0C2A3-6507-4D9F-8649-A551BFB2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05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82BA82-D240-441F-9B20-2E979627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30C19E-F324-42B7-9F9E-1F9ADAEF4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FF862B6-490F-4929-B44C-45EEE131B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CFFACC-1089-4439-9E79-69224F0B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4070F4-77C8-46CD-A543-AFCEB4544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D71EF5-4D89-49CD-9511-2B4E005E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94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36DB2F-04D9-4E23-9938-32F73F70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AC1739-45ED-4242-ADEF-82DEBB988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346E55-A81B-4281-B41B-0085ECAAE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E3398A2-FBA5-4A25-A13F-34D95AF90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4D6FF30-8DE5-4BC7-952A-240A914D7D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0AA0E2A-06D7-4607-BB28-678B515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4B510CA-4BEC-42EA-8ADB-A7D139A11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42ABE3B-A7C1-410F-AD4B-BFDD0867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60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C7DF17-A3C1-4B3B-83E6-7B41A057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2864A36-4852-45EC-BEBB-33F79C57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A15D61-E66B-4508-8620-0A50B4839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04C3D2-55B6-4F3F-BD3A-7C8F2230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9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F4B04B5-DB20-4C70-9989-76E49B01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0ADEC63-7856-4EE0-A65C-85E291A24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B096F9-7A29-4B7B-A723-CB0696DFA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709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618325-4FBA-46A9-8725-F4FCAAEEC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9B2ABE-108C-4EA6-888B-A4E1CC5EE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B6B9AD-513B-4449-A4BF-FFB983651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6DE36D-53F4-4AFF-B156-12E15C73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DCAB18-9E8F-4709-92C8-1F9F50CB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3AE7D8-1B0F-4843-80CE-05E5D103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405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C64258-4B74-4502-977F-008907D49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168247-8BEC-4FF9-BB6E-3BA1C83A68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CF46CA-E9F7-4E9A-B0A8-076CC8AFF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111E47-96F4-4702-B545-9A0F96BC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5AEF5F-E337-47E2-8A5F-C101D76B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23F234-AF75-44C6-9B27-46E0198B4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4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166819B-4949-4937-AC5E-B989C228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7D5394-8965-4B9A-A4D3-7621923F1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345C27-B14D-4AA4-B65B-DD1B17213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23C9C-326A-47FD-BDCD-DB3D54D26124}" type="datetimeFigureOut">
              <a:rPr lang="it-IT" smtClean="0"/>
              <a:t>10/02/2020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70EB2A-8535-4F8A-8459-5C9A81E19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D0F883-BDD5-4DB8-8C93-BAB45B470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70252-8CAD-4FEF-9F7C-81871414D5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27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p4"/><Relationship Id="rId1" Type="http://schemas.microsoft.com/office/2007/relationships/media" Target="../media/media27.mp4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p4"/><Relationship Id="rId1" Type="http://schemas.microsoft.com/office/2007/relationships/media" Target="../media/media30.mp4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p4"/><Relationship Id="rId1" Type="http://schemas.microsoft.com/office/2007/relationships/media" Target="../media/media32.mp4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p4"/><Relationship Id="rId1" Type="http://schemas.microsoft.com/office/2007/relationships/media" Target="../media/media35.mp4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6.mp4"/><Relationship Id="rId1" Type="http://schemas.microsoft.com/office/2007/relationships/media" Target="../media/media36.mp4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7.mp4"/><Relationship Id="rId1" Type="http://schemas.microsoft.com/office/2007/relationships/media" Target="../media/media37.mp4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9.mp4"/><Relationship Id="rId1" Type="http://schemas.microsoft.com/office/2007/relationships/media" Target="../media/media39.mp4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0.mp4"/><Relationship Id="rId1" Type="http://schemas.microsoft.com/office/2007/relationships/media" Target="../media/media40.mp4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1.mp4"/><Relationship Id="rId1" Type="http://schemas.microsoft.com/office/2007/relationships/media" Target="../media/media41.mp4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2.mp4"/><Relationship Id="rId1" Type="http://schemas.microsoft.com/office/2007/relationships/media" Target="../media/media42.mp4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3.mp4"/><Relationship Id="rId1" Type="http://schemas.microsoft.com/office/2007/relationships/media" Target="../media/media43.mp4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4.mp4"/><Relationship Id="rId1" Type="http://schemas.microsoft.com/office/2007/relationships/media" Target="../media/media44.mp4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5.mp4"/><Relationship Id="rId1" Type="http://schemas.microsoft.com/office/2007/relationships/media" Target="../media/media45.mp4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6.mp4"/><Relationship Id="rId1" Type="http://schemas.microsoft.com/office/2007/relationships/media" Target="../media/media46.mp4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7.mp4"/><Relationship Id="rId1" Type="http://schemas.microsoft.com/office/2007/relationships/media" Target="../media/media47.mp4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8.mp4"/><Relationship Id="rId1" Type="http://schemas.microsoft.com/office/2007/relationships/media" Target="../media/media48.mp4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9.mp4"/><Relationship Id="rId1" Type="http://schemas.microsoft.com/office/2007/relationships/media" Target="../media/media49.mp4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0.mp4"/><Relationship Id="rId1" Type="http://schemas.microsoft.com/office/2007/relationships/media" Target="../media/media50.mp4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p4"/><Relationship Id="rId1" Type="http://schemas.microsoft.com/office/2007/relationships/media" Target="../media/media51.mp4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2.mp4"/><Relationship Id="rId1" Type="http://schemas.microsoft.com/office/2007/relationships/media" Target="../media/media52.mp4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3.mp4"/><Relationship Id="rId1" Type="http://schemas.microsoft.com/office/2007/relationships/media" Target="../media/media53.mp4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4.mp4"/><Relationship Id="rId1" Type="http://schemas.microsoft.com/office/2007/relationships/media" Target="../media/media54.mp4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98F740A-D8D3-4D3D-A6C5-577BC4F75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598" y="742575"/>
            <a:ext cx="9878804" cy="537285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D0E267E-7B08-4E09-A771-70D4E32AD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2"/>
    </mc:Choice>
    <mc:Fallback>
      <p:transition spd="slow" advTm="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02A9FB2-B755-4778-A603-2FE3D044F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00" y="297919"/>
            <a:ext cx="6438900" cy="6129182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FFB075EC-3B1C-460B-ACF2-006278705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"/>
    </mc:Choice>
    <mc:Fallback>
      <p:transition spd="slow" advTm="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98F3BB-2F9C-49E9-896B-2DDED5F78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266700"/>
            <a:ext cx="6248399" cy="6248399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B9C4156-70E4-4010-874B-791ADDA18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9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7"/>
    </mc:Choice>
    <mc:Fallback>
      <p:transition spd="slow" advTm="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B7529FD-9A7E-4FB9-93C6-0C8A22F84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444418"/>
            <a:ext cx="6159500" cy="6133567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649ACFE7-F398-454C-B9D2-AF097F47F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1"/>
    </mc:Choice>
    <mc:Fallback>
      <p:transition spd="slow" advTm="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F9ED84-2630-437E-8712-D0441CE25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700" y="252057"/>
            <a:ext cx="5880099" cy="628600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6727775-07F0-42CB-BD8E-BE9D21841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4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9"/>
    </mc:Choice>
    <mc:Fallback>
      <p:transition spd="slow" advTm="2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9EBE99-772D-46CD-9723-1647EF1A1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625" y="694943"/>
            <a:ext cx="8230749" cy="5468113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872E490F-09B7-417D-BF83-E850152EA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6"/>
    </mc:Choice>
    <mc:Fallback>
      <p:transition spd="slow" advTm="3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DCA6DF-DF31-42FA-A3D3-1511B1F01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656" y="355382"/>
            <a:ext cx="8052044" cy="6070818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6752FC22-E95D-4800-B955-0D1196D3E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2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6"/>
    </mc:Choice>
    <mc:Fallback>
      <p:transition spd="slow" advTm="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D4D04F7-1E00-4B76-AEC2-F8AAB9C8D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700" y="409054"/>
            <a:ext cx="7226299" cy="613696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1F82EB5-78E2-4636-B016-C7A7F4E76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9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2"/>
    </mc:Choice>
    <mc:Fallback>
      <p:transition spd="slow" advTm="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F3FBBEE-B0AD-456D-BF33-99AB11037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389" y="680654"/>
            <a:ext cx="8221222" cy="5496692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C5555A5-DBF8-4AD6-A394-3E86C0127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8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0"/>
    </mc:Choice>
    <mc:Fallback>
      <p:transition spd="slow" advTm="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C6109F5-3925-4FA8-9A9B-44A4FD0CC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100" y="856891"/>
            <a:ext cx="7525800" cy="5144218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A1761F4-0758-4BA2-B30B-ADBD4891F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6"/>
    </mc:Choice>
    <mc:Fallback>
      <p:transition spd="slow" advTm="2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183123E-BAFD-4ED7-86E7-9A235AC33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52" y="713996"/>
            <a:ext cx="8211696" cy="5430008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60ADF6A-83F2-4B59-BE10-1ED03D9FE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3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3"/>
    </mc:Choice>
    <mc:Fallback>
      <p:transition spd="slow" advTm="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9B0D063-78E1-4BBA-B541-C979D4208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309" y="704470"/>
            <a:ext cx="8459381" cy="544906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368418D-B0F3-4892-ADC7-427EF420B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1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1"/>
    </mc:Choice>
    <mc:Fallback>
      <p:transition spd="slow" advTm="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E663FB3-0889-4A0E-AC4D-AEA26841D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890" y="1042654"/>
            <a:ext cx="6954220" cy="477269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069697F-EB98-4F3E-AFD7-CCC515F0A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6"/>
    </mc:Choice>
    <mc:Fallback>
      <p:transition spd="slow" advTm="2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E2F31F-EFDC-4D2C-859A-B96FDB8D6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333242"/>
            <a:ext cx="5765800" cy="6058075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32241FE-BD56-4026-888C-D1B334082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1"/>
    </mc:Choice>
    <mc:Fallback>
      <p:transition spd="slow" advTm="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873ACFD-F492-4506-852E-AF5EB0C6C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206" y="1056944"/>
            <a:ext cx="6363588" cy="4744112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43C9D2D-7261-4D29-8FCD-CD273D9C1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4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7"/>
    </mc:Choice>
    <mc:Fallback>
      <p:transition spd="slow" advTm="1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68F9BF-C60C-420D-B36E-FDAAD8C9E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200" y="288081"/>
            <a:ext cx="6324600" cy="6410565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B524D08-A4CA-450B-A104-725BCD711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7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8"/>
    </mc:Choice>
    <mc:Fallback>
      <p:transition spd="slow" advTm="2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0691743-BE52-4E0B-B8F6-2CD9DCFFE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772" y="389674"/>
            <a:ext cx="8139448" cy="6270472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153ABB7-E72E-4034-A1A1-99EA04E57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2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6"/>
    </mc:Choice>
    <mc:Fallback>
      <p:transition spd="slow" advTm="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A0398C-DB44-42B8-A8D1-6C4196912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588898"/>
            <a:ext cx="10020300" cy="583552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FF96957E-0E28-4DA9-A975-C3A128AE6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3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2"/>
    </mc:Choice>
    <mc:Fallback>
      <p:transition spd="slow" advTm="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5CF9A5-F461-4901-A233-BB2E18214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998" y="0"/>
            <a:ext cx="6296003" cy="68580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7B98B1C-4DF1-4801-953E-EDBDBA8AD9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8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1"/>
    </mc:Choice>
    <mc:Fallback>
      <p:transition spd="slow" advTm="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6C16BA1-79B9-4AD4-B6F5-E2C150106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231" y="109074"/>
            <a:ext cx="7611537" cy="6639852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27D437E9-080A-4789-AF31-9CC0AC83A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5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2"/>
    </mc:Choice>
    <mc:Fallback>
      <p:transition spd="slow" advTm="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945C9B-147A-4999-804E-E1EA4144F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997" y="0"/>
            <a:ext cx="6310005" cy="68580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8A3CE85-4505-4F51-8B8C-0B85DCD619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0"/>
    </mc:Choice>
    <mc:Fallback>
      <p:transition spd="slow" advTm="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86CC0B-1BC5-4935-8E7E-E3F7C2F9A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048" y="96576"/>
            <a:ext cx="6928834" cy="6706400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B89E13E-CC56-44A3-9F50-F817F1F7F2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2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5"/>
    </mc:Choice>
    <mc:Fallback>
      <p:transition spd="slow" advTm="4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689E5AD-D341-4DA2-AE0B-9C765FD04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942" y="852128"/>
            <a:ext cx="7640116" cy="5153744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FEA45BA1-C14A-4329-BEC8-7ABFEB471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2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6"/>
    </mc:Choice>
    <mc:Fallback>
      <p:transition spd="slow" advTm="1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5765C1-817F-4C82-AC5B-6C1CD6F95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792" y="0"/>
            <a:ext cx="6340415" cy="68580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60DA4C60-C69F-48D3-A71F-B5B996D48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6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9"/>
    </mc:Choice>
    <mc:Fallback>
      <p:transition spd="slow" advTm="2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D91A10F-315F-4BF3-8282-BE0EC3578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767" y="0"/>
            <a:ext cx="7336465" cy="68580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A13F431-4CA4-4F01-8C4A-C4F10377A3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7"/>
    </mc:Choice>
    <mc:Fallback>
      <p:transition spd="slow" advTm="3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1C22436-4F6F-4804-A6BF-666F52011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468" y="175755"/>
            <a:ext cx="8268236" cy="6520032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4F10178-A408-4DBA-A18D-AF325421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5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0"/>
    </mc:Choice>
    <mc:Fallback>
      <p:transition spd="slow" advTm="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D4D5C0F-E6B6-4278-B67E-F9A52D8E2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40855"/>
            <a:ext cx="4803820" cy="6477878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64D39EB4-521E-49D5-AD62-66CD53E49A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1"/>
    </mc:Choice>
    <mc:Fallback>
      <p:transition spd="slow" advTm="7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95BF424-410B-4C11-81C2-E0E3B8429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442" y="328537"/>
            <a:ext cx="6735651" cy="6181229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99CDCE14-341D-4D77-93B7-4F4FE2612D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8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5"/>
    </mc:Choice>
    <mc:Fallback>
      <p:transition spd="slow" advTm="6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32C7AFB-17EB-4B62-AD31-22AE526D3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800" y="341374"/>
            <a:ext cx="8077199" cy="6136655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7EC1122-C79D-461C-8965-D75893ED3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3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4"/>
    </mc:Choice>
    <mc:Fallback>
      <p:transition spd="slow" advTm="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527975-7609-428E-A792-471D0E520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728" y="0"/>
            <a:ext cx="4996543" cy="68580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8B3412B9-450D-4C77-AAAD-9F9ECCE01C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7"/>
    </mc:Choice>
    <mc:Fallback>
      <p:transition spd="slow" advTm="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E59B5DF-9775-4E62-A889-B35D83865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413" y="202366"/>
            <a:ext cx="8084188" cy="6261933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FD7783E7-0277-465A-9EAD-042178829D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4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0"/>
    </mc:Choice>
    <mc:Fallback>
      <p:transition spd="slow" advTm="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6CD8AB-4D40-4BD6-9BC4-DA74D368A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401" y="123539"/>
            <a:ext cx="4745180" cy="656936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00A4925-FEA7-4C4B-900A-4B48749A9B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6"/>
    </mc:Choice>
    <mc:Fallback>
      <p:transition spd="slow" advTm="4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3074058-686F-4B2F-B43C-107880959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364" y="283975"/>
            <a:ext cx="4470536" cy="6146987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D8001AD-9182-444E-B222-F9BF4D384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3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1"/>
    </mc:Choice>
    <mc:Fallback>
      <p:transition spd="slow" advTm="5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FCA6088-7B7A-48EA-86AB-70D5E1D8D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337812"/>
            <a:ext cx="6934200" cy="6055043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42D38E4-CB7E-4E0E-A854-3EA3C7391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4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7"/>
    </mc:Choice>
    <mc:Fallback>
      <p:transition spd="slow" advTm="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80DF257-60E3-4B60-9F61-D444BFFEC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00" y="159582"/>
            <a:ext cx="4064000" cy="649822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32F96D1-D32F-4294-A928-1D7C73F6B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9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2"/>
    </mc:Choice>
    <mc:Fallback>
      <p:transition spd="slow" advTm="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F0CCF5-29FC-486B-B78B-3FBEA2FA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683" y="292100"/>
            <a:ext cx="4646348" cy="63754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5A2DB2D-12B6-4348-98F2-999D61FE3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7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2"/>
    </mc:Choice>
    <mc:Fallback>
      <p:transition spd="slow" advTm="5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AA16932-ACF7-4700-824C-C6E82FF60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309" y="723522"/>
            <a:ext cx="9183382" cy="5410955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60D1AF38-FE0B-40EB-ADA7-2CFDAD1A4B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1"/>
    </mc:Choice>
    <mc:Fallback>
      <p:transition spd="slow" advTm="7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A79EB5B-68AB-45B2-B2A6-3B8102920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799" y="317500"/>
            <a:ext cx="4814277" cy="64008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A9C2CE4-5B9B-4C14-9655-F8E6FD860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6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8"/>
    </mc:Choice>
    <mc:Fallback>
      <p:transition spd="slow" advTm="4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FD0E13E-0DA1-4757-AFEF-248BE321B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201" y="572123"/>
            <a:ext cx="9902999" cy="5625478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82931A3-A2DA-41C6-81FD-A6AD0A615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2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2"/>
    </mc:Choice>
    <mc:Fallback>
      <p:transition spd="slow" advTm="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BA787E-FFBA-4C66-9F0A-6C5674A0B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324" y="238425"/>
            <a:ext cx="5898524" cy="6399782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9250E71-1C78-4BCA-8CC4-50F278FD0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2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7"/>
    </mc:Choice>
    <mc:Fallback>
      <p:transition spd="slow" advTm="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E6AD62A-C1A0-4B8A-92E3-59FFD58C1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100" y="317298"/>
            <a:ext cx="5803900" cy="6264527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8FE48D6-C31E-4AEB-BD69-2E0B3BA54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6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8"/>
    </mc:Choice>
    <mc:Fallback>
      <p:transition spd="slow" advTm="4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1088313-6344-4433-B8B1-C6631CBE5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777" y="184843"/>
            <a:ext cx="6516710" cy="6830276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D6F54CB-7BF7-487B-AEE3-A19E070A59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2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0"/>
    </mc:Choice>
    <mc:Fallback>
      <p:transition spd="slow" advTm="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8F0D05-C389-4B18-8507-842CF809B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26" y="604443"/>
            <a:ext cx="7506748" cy="5649113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FC15322-7D2F-4E36-A987-6DF696C53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7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4"/>
    </mc:Choice>
    <mc:Fallback>
      <p:transition spd="slow" advTm="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85114B5-3601-4736-9BEA-0F8BBA32E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372" y="200656"/>
            <a:ext cx="9826580" cy="6527986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030FC70-C37F-47DE-9233-7303CEB2BC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7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4"/>
    </mc:Choice>
    <mc:Fallback>
      <p:transition spd="slow" advTm="3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896F35-580D-470D-99BC-A51851F55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521" y="704470"/>
            <a:ext cx="7220958" cy="544906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06A57001-DB84-44B6-83E6-22783D3C2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1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0"/>
    </mc:Choice>
    <mc:Fallback>
      <p:transition spd="slow" advTm="2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993713A-AA11-4293-9287-0ADCD4544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82" y="450760"/>
            <a:ext cx="11519070" cy="6072742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4BC01D2-77B3-49A8-A8A2-32378DB7D5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0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3"/>
    </mc:Choice>
    <mc:Fallback>
      <p:transition spd="slow" advTm="4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7CBC479-94CA-460B-B449-FB55CAFCE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75" y="296335"/>
            <a:ext cx="10753233" cy="6297647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56EBCA3-8B1D-4C9D-A9BB-67ED2B6B5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1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7"/>
    </mc:Choice>
    <mc:Fallback>
      <p:transition spd="slow" advTm="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960F2F-721B-44FC-936F-7E75DA1B6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344" y="406885"/>
            <a:ext cx="9118242" cy="6072821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732CDD19-C4EC-4557-8CCB-C40E828FE1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7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9"/>
    </mc:Choice>
    <mc:Fallback>
      <p:transition spd="slow" advTm="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3B2F676-0037-4093-BEFE-D8756995B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05" y="293979"/>
            <a:ext cx="10341735" cy="6180249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BF9C50D-2EF0-41BF-B1A0-19B7C35B2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1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2"/>
    </mc:Choice>
    <mc:Fallback>
      <p:transition spd="slow" advTm="4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D7890A4-B6A3-45B2-86EB-9D9820CA6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25" y="261819"/>
            <a:ext cx="9775064" cy="6491153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09858A1-F1BB-4AE7-99F8-B0EEAC713B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8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67"/>
    </mc:Choice>
    <mc:Fallback>
      <p:transition spd="slow" advTm="1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40BFCF0-D8BF-43F7-BE0B-B34A75A5B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200" y="704850"/>
            <a:ext cx="8559800" cy="556387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8807AFA-2CD1-48A9-8257-5F828FA4B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7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"/>
    </mc:Choice>
    <mc:Fallback>
      <p:transition spd="slow" advTm="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FE8316E-8C6A-403E-906E-F7911E252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300" y="277091"/>
            <a:ext cx="4610100" cy="62865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F3E98C09-88DC-41F7-B30A-62AE1EE89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2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4"/>
    </mc:Choice>
    <mc:Fallback>
      <p:transition spd="slow" advTm="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981273-B4A3-43DB-9E7C-30BB208F6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200" y="154197"/>
            <a:ext cx="5054600" cy="6452336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527B4E9-E2AC-4200-A812-FFE00D539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6"/>
    </mc:Choice>
    <mc:Fallback>
      <p:transition spd="slow" advTm="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81AC1A-70E8-41E5-A559-A33B677FE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659" y="525162"/>
            <a:ext cx="8205341" cy="5862937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08F870E-4DB3-45A0-AA3C-25857E2CD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1"/>
    </mc:Choice>
    <mc:Fallback>
      <p:transition spd="slow" advTm="2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0</Words>
  <Application>Microsoft Office PowerPoint</Application>
  <PresentationFormat>Widescreen</PresentationFormat>
  <Paragraphs>0</Paragraphs>
  <Slides>54</Slides>
  <Notes>0</Notes>
  <HiddenSlides>0</HiddenSlides>
  <MMClips>54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REVELLI</dc:creator>
  <cp:lastModifiedBy>MARCO REVELLI</cp:lastModifiedBy>
  <cp:revision>10</cp:revision>
  <dcterms:created xsi:type="dcterms:W3CDTF">2019-07-10T08:31:16Z</dcterms:created>
  <dcterms:modified xsi:type="dcterms:W3CDTF">2020-02-10T06:51:27Z</dcterms:modified>
</cp:coreProperties>
</file>